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37"/>
    <p:restoredTop sz="94631"/>
  </p:normalViewPr>
  <p:slideViewPr>
    <p:cSldViewPr snapToGrid="0" snapToObjects="1" showGuides="1">
      <p:cViewPr>
        <p:scale>
          <a:sx n="89" d="100"/>
          <a:sy n="89" d="100"/>
        </p:scale>
        <p:origin x="3360" y="20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DCD15-80C0-104F-B0B3-4A37FED0C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3036E4-9F44-2A42-ABEB-FC48A4D12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1BA39-A095-EB49-90AF-7EA6C9180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22AFEB-CB90-2645-AF16-D650DD0BF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797C4-AE05-734B-A1F7-CAA7CAC91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0786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91E10-EFE1-A143-953D-8FC61A682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134C6-EEFE-0D40-A185-144F541440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032E5-B185-CD4F-885A-782569400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61107-D76F-6B40-88DA-BA6613172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B62F6-4E3D-E848-92E5-EAA2FF127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4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1BDAF6-09B9-7747-8F54-DEE844862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0D41E-24A7-BC42-AA50-52A31570C3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B60161-AF0E-C344-A0BB-12DCFD342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FEC35-456B-7442-A8B2-6149B093F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79FB7-C0A3-744B-A5A6-EB0A58D2E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2314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A5F7D-2738-E943-814F-82BE4765B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C3C2D-596B-0C48-8EB6-3316C7692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85D93-2383-0448-80E3-8F7CF92E9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331BA-2570-C44C-909D-771B4F872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93BA3-B0C4-F04D-9D21-7AEF7804D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6754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60C70-332F-B049-B0BB-5AE74006A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63538-3DA4-BD44-9938-406FCB12E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7D675-071F-6740-8577-C025AA70B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9B1F5-3B2E-0C48-B8E8-A9F0C7A07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16D43-A9E6-C14A-BEAD-50BEA39F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6732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3065-9157-F844-B9B9-8F89EC59C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AA383-BF78-A248-9699-0F5EDE7F71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324815-FAEF-C444-9B5D-9C5C78281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596245-7DFD-2B44-B46E-DA73DC1A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83E55-B215-4948-8656-244F055EF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BE298C-3DA7-6146-8F91-912217B9E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2297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0F25F-4B84-8C46-AD77-6B717F14D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B9C0DB-B9B8-4349-B26B-D23D94716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48BB55-64D8-7C4F-8095-B6670073B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D0EB71-9E68-3D40-9C53-E19C93AA0D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06CB04-0E50-F641-B5CC-820138B2D7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32E6DF-ACBD-0647-8746-4CB432AAB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10C6C5-BD02-C543-9844-E3DE563A9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60E3A9-E564-1040-9EE7-184FB9A36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870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74AC6-1408-9A4D-AB52-9917950C5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1EE64-40CC-004D-907F-222D8ACE0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9A3B6-3E0A-664F-BE81-0613A65DB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32DA4F-5DFF-0448-8E53-C73326E91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701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63D6C1-41D9-764C-8E06-317DC610F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863A5E-8F2F-734F-9B31-D3E0A2821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EA6DA9-AF06-2445-BE67-AB9C37C08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2374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5024-1B85-DE4A-B286-FA84EEC80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200E7-4BA3-ED4E-919C-B1EBCBF6D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A7CA40-F32B-B14C-94FB-8B28B6A3C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35C9FD-6202-AF49-BEFF-037A465AD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9B599-EBD2-D248-BF8B-E34726811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384C6-8E9A-7441-A057-54A1DEFE8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005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50F0B-DEB4-A147-A2F7-9D877FCCB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23C1C7-70EB-9442-9248-396AE9D86D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2C2B2-3CC2-CE40-B691-CFB2CD6777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63FED4-C1FD-EC48-A0DF-63F0647CB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A5471E-1279-7240-B440-E0A36AD8F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101E4-1405-E141-9AA0-1D58C568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547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876439-B1FC-2646-BAA9-8CE971A2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4A6BE-41DF-F241-832C-D7406F1E67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F74FE-82DE-EB44-A31B-E5ABA179B1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65A638-75B2-3546-9FA9-1AC9FC80362B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5EE30-01CB-484B-9239-A3C8E9D791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3E62F-9F11-F542-9DDE-8D2A2F768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CE8D8-0AD8-2646-A762-7408B37A083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7808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CB888A-F493-2C43-B46A-543BBAFB11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839"/>
          <a:stretch/>
        </p:blipFill>
        <p:spPr>
          <a:xfrm>
            <a:off x="3577967" y="383059"/>
            <a:ext cx="5036065" cy="59673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5ABAF8-8B98-D64F-99AC-28018EB45445}"/>
              </a:ext>
            </a:extLst>
          </p:cNvPr>
          <p:cNvSpPr txBox="1"/>
          <p:nvPr/>
        </p:nvSpPr>
        <p:spPr>
          <a:xfrm>
            <a:off x="4399006" y="13727"/>
            <a:ext cx="3880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Day 0              Day 1              Day 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37D8B0-F2C2-DE42-B2B8-4CD2E04BBEC4}"/>
              </a:ext>
            </a:extLst>
          </p:cNvPr>
          <p:cNvSpPr/>
          <p:nvPr/>
        </p:nvSpPr>
        <p:spPr>
          <a:xfrm>
            <a:off x="8299623" y="142101"/>
            <a:ext cx="314410" cy="407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D4F02-28A6-2F42-B927-8B03BDA91EB8}"/>
              </a:ext>
            </a:extLst>
          </p:cNvPr>
          <p:cNvSpPr txBox="1"/>
          <p:nvPr/>
        </p:nvSpPr>
        <p:spPr>
          <a:xfrm rot="16200000">
            <a:off x="8152069" y="1152210"/>
            <a:ext cx="1219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Expression 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5E70E-9C48-314B-AD2E-81362B86871F}"/>
              </a:ext>
            </a:extLst>
          </p:cNvPr>
          <p:cNvSpPr txBox="1"/>
          <p:nvPr/>
        </p:nvSpPr>
        <p:spPr>
          <a:xfrm>
            <a:off x="2743204" y="2221125"/>
            <a:ext cx="9205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Day 1 ↑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3000DE-A97C-B848-9E78-D1BF58E4E149}"/>
              </a:ext>
            </a:extLst>
          </p:cNvPr>
          <p:cNvSpPr txBox="1"/>
          <p:nvPr/>
        </p:nvSpPr>
        <p:spPr>
          <a:xfrm>
            <a:off x="8375142" y="3265471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Genes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496172-3ADE-9E4C-BE17-0638E69EE5B8}"/>
              </a:ext>
            </a:extLst>
          </p:cNvPr>
          <p:cNvSpPr txBox="1"/>
          <p:nvPr/>
        </p:nvSpPr>
        <p:spPr>
          <a:xfrm>
            <a:off x="5856352" y="6350400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Samples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D36318-6FDF-0843-AF4B-4314BA8A3913}"/>
              </a:ext>
            </a:extLst>
          </p:cNvPr>
          <p:cNvSpPr txBox="1"/>
          <p:nvPr/>
        </p:nvSpPr>
        <p:spPr>
          <a:xfrm>
            <a:off x="2743204" y="4230931"/>
            <a:ext cx="9205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Day 7 ↑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7203AE-7364-1C4E-8FDB-308814CD24F0}"/>
              </a:ext>
            </a:extLst>
          </p:cNvPr>
          <p:cNvSpPr txBox="1"/>
          <p:nvPr/>
        </p:nvSpPr>
        <p:spPr>
          <a:xfrm>
            <a:off x="2743204" y="5321259"/>
            <a:ext cx="9205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Day 1 ↓</a:t>
            </a:r>
          </a:p>
        </p:txBody>
      </p:sp>
    </p:spTree>
    <p:extLst>
      <p:ext uri="{BB962C8B-B14F-4D97-AF65-F5344CB8AC3E}">
        <p14:creationId xmlns:p14="http://schemas.microsoft.com/office/powerpoint/2010/main" val="745536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19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Bai</dc:creator>
  <cp:lastModifiedBy>Ben Bai</cp:lastModifiedBy>
  <cp:revision>4</cp:revision>
  <cp:lastPrinted>2019-10-09T13:36:28Z</cp:lastPrinted>
  <dcterms:created xsi:type="dcterms:W3CDTF">2019-10-09T13:29:28Z</dcterms:created>
  <dcterms:modified xsi:type="dcterms:W3CDTF">2019-10-09T13:45:35Z</dcterms:modified>
</cp:coreProperties>
</file>

<file path=docProps/thumbnail.jpeg>
</file>